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8" r:id="rId3"/>
    <p:sldId id="260" r:id="rId4"/>
    <p:sldId id="267" r:id="rId5"/>
    <p:sldId id="272" r:id="rId6"/>
    <p:sldId id="268" r:id="rId7"/>
    <p:sldId id="269" r:id="rId8"/>
    <p:sldId id="270" r:id="rId9"/>
    <p:sldId id="263" r:id="rId10"/>
    <p:sldId id="271" r:id="rId11"/>
    <p:sldId id="261" r:id="rId12"/>
    <p:sldId id="266" r:id="rId13"/>
    <p:sldId id="273" r:id="rId14"/>
    <p:sldId id="275" r:id="rId15"/>
    <p:sldId id="276" r:id="rId16"/>
    <p:sldId id="274" r:id="rId17"/>
    <p:sldId id="26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86" d="100"/>
          <a:sy n="86" d="100"/>
        </p:scale>
        <p:origin x="2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6662E-FAF4-44BC-88B5-85A7CBFB6D30}" type="datetime1">
              <a:rPr lang="en-US" smtClean="0"/>
              <a:pPr/>
              <a:t>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089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1/13/2023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39641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03003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44210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643834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971643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617469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59632-1575-4E14-B53B-3DC3D5ED3947}" type="datetime1">
              <a:rPr lang="en-US" smtClean="0"/>
              <a:t>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9882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868-2568-4CC9-B302-F37117B01A6E}" type="datetime1">
              <a:rPr lang="en-US" smtClean="0"/>
              <a:t>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88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5F08A-1E71-4B2B-BB49-E743F2903911}" type="datetime1">
              <a:rPr lang="en-US" smtClean="0"/>
              <a:t>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266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7D9E-721A-44BB-8863-9873FE64DA75}" type="datetime1">
              <a:rPr lang="en-US" smtClean="0"/>
              <a:t>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765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A2F-80B8-49CF-99FB-5ABCA53A607A}" type="datetime1">
              <a:rPr lang="en-US" smtClean="0"/>
              <a:t>1/13/2023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687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52172-E6C9-4B6C-929A-A9DE3837BBF1}" type="datetime1">
              <a:rPr lang="en-US" smtClean="0"/>
              <a:t>1/13/2023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276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41CFF-90C9-47B3-9DA1-F2BF8D839F7E}" type="datetime1">
              <a:rPr lang="en-US" smtClean="0"/>
              <a:t>1/13/2023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240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48FA-06AB-4884-A69B-986B96E68A24}" type="datetime1">
              <a:rPr lang="en-US" smtClean="0"/>
              <a:t>1/13/2023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426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BA-0172-4F9C-889D-567164F66BCD}" type="datetime1">
              <a:rPr lang="en-US" smtClean="0"/>
              <a:t>1/13/2023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478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6A5B-8AE7-4A41-B5A7-9ADC6686DC18}" type="datetime1">
              <a:rPr lang="en-US" smtClean="0"/>
              <a:t>1/13/2023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506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7E0CF6C-748E-4B7A-BC8B-3011EF78ED13}" type="datetime1">
              <a:rPr lang="en-US" smtClean="0"/>
              <a:pPr/>
              <a:t>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957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6AD30037-67ED-4367-9BE0-45787510B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blue abstract watercolor pattern on a white background">
            <a:extLst>
              <a:ext uri="{FF2B5EF4-FFF2-40B4-BE49-F238E27FC236}">
                <a16:creationId xmlns:a16="http://schemas.microsoft.com/office/drawing/2014/main" id="{CA909AC2-D35B-187E-0221-C835186CF9D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247" r="29176" b="-1"/>
          <a:stretch/>
        </p:blipFill>
        <p:spPr>
          <a:xfrm>
            <a:off x="6892924" y="10"/>
            <a:ext cx="5299077" cy="6857990"/>
          </a:xfrm>
          <a:custGeom>
            <a:avLst/>
            <a:gdLst/>
            <a:ahLst/>
            <a:cxnLst/>
            <a:rect l="l" t="t" r="r" b="b"/>
            <a:pathLst>
              <a:path w="5299077" h="6858000">
                <a:moveTo>
                  <a:pt x="836871" y="0"/>
                </a:moveTo>
                <a:lnTo>
                  <a:pt x="5299077" y="0"/>
                </a:lnTo>
                <a:lnTo>
                  <a:pt x="5299077" y="6858000"/>
                </a:lnTo>
                <a:lnTo>
                  <a:pt x="1911312" y="6858000"/>
                </a:lnTo>
                <a:lnTo>
                  <a:pt x="0" y="5333999"/>
                </a:lnTo>
                <a:close/>
              </a:path>
            </a:pathLst>
          </a:cu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50841A4E-5BC1-44B4-83CF-D524E8AEA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232760" y="0"/>
            <a:ext cx="2436813" cy="6858001"/>
            <a:chOff x="1320800" y="0"/>
            <a:chExt cx="2436813" cy="6858001"/>
          </a:xfrm>
        </p:grpSpPr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BF371BCC-8954-44E2-8C4F-29DC188727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7" name="Freeform 7">
              <a:extLst>
                <a:ext uri="{FF2B5EF4-FFF2-40B4-BE49-F238E27FC236}">
                  <a16:creationId xmlns:a16="http://schemas.microsoft.com/office/drawing/2014/main" id="{CD3505BE-B420-41C5-BE34-3E7652D37A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8" name="Freeform 8">
              <a:extLst>
                <a:ext uri="{FF2B5EF4-FFF2-40B4-BE49-F238E27FC236}">
                  <a16:creationId xmlns:a16="http://schemas.microsoft.com/office/drawing/2014/main" id="{4B68A05B-A78B-4D59-8CF9-1900731A2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9" name="Freeform 9">
              <a:extLst>
                <a:ext uri="{FF2B5EF4-FFF2-40B4-BE49-F238E27FC236}">
                  <a16:creationId xmlns:a16="http://schemas.microsoft.com/office/drawing/2014/main" id="{84D57A01-C112-4FF2-B5ED-0B762AAD9C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id="{6CCCCDF1-5D4F-4CA1-8400-DFBB96BB01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id="{20A090B2-5344-43CD-BC70-A6D44F15E8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5" name="Title 4">
            <a:extLst>
              <a:ext uri="{FF2B5EF4-FFF2-40B4-BE49-F238E27FC236}">
                <a16:creationId xmlns:a16="http://schemas.microsoft.com/office/drawing/2014/main" id="{BDB68818-B913-59D2-EAA6-3F2E9CAD3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774" y="190500"/>
            <a:ext cx="5260680" cy="1752599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This or That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5890B1E-68A5-E0AC-F345-7208A8413A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8561" y="1790179"/>
            <a:ext cx="5260680" cy="3124201"/>
          </a:xfrm>
        </p:spPr>
        <p:txBody>
          <a:bodyPr>
            <a:normAutofit fontScale="47500" lnSpcReduction="20000"/>
          </a:bodyPr>
          <a:lstStyle/>
          <a:p>
            <a:pPr marL="0" marR="0">
              <a:lnSpc>
                <a:spcPct val="90000"/>
              </a:lnSpc>
            </a:pPr>
            <a:r>
              <a:rPr lang="en-US" sz="3600" dirty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Move to a correct side of the room to represent your answer based on the question asked. </a:t>
            </a:r>
            <a:endParaRPr lang="en-US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9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600" dirty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True (left side) or false (right side) and corresponds with facing the front of the room and side of the white board. </a:t>
            </a:r>
            <a:r>
              <a:rPr lang="en-US" sz="3600" dirty="0">
                <a:latin typeface="Helvetica" panose="020B0604020202020204" pitchFamily="34" charset="0"/>
                <a:ea typeface="Times New Roman" panose="02020603050405020304" pitchFamily="18" charset="0"/>
              </a:rPr>
              <a:t>Some will be financial questions related to what we will learn:</a:t>
            </a:r>
            <a:r>
              <a:rPr lang="en-US" sz="3600" dirty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Example questions:</a:t>
            </a:r>
          </a:p>
          <a:p>
            <a:pPr marL="342900" marR="0" lvl="0" indent="-342900">
              <a:lnSpc>
                <a:spcPct val="9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600" dirty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I had breakfast this morning.</a:t>
            </a:r>
            <a:endParaRPr lang="en-US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9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600" dirty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Would you rather be invisible for a day or be able to fly for a day?</a:t>
            </a:r>
            <a:endParaRPr lang="en-US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9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600" dirty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Yes or no: Do you speak more than three languages?</a:t>
            </a:r>
            <a:endParaRPr lang="en-US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7062167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8B8E4-E862-6FE5-7479-F9F99AC90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 you want to?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C3E094-A645-5E53-235B-57AD970A917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/>
              <a:t>Work from Home	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18C771-16C4-E2D3-E849-9B9107D2134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/>
              <a:t>Have a job separate from my home?</a:t>
            </a:r>
          </a:p>
        </p:txBody>
      </p:sp>
    </p:spTree>
    <p:extLst>
      <p:ext uri="{BB962C8B-B14F-4D97-AF65-F5344CB8AC3E}">
        <p14:creationId xmlns:p14="http://schemas.microsoft.com/office/powerpoint/2010/main" val="13244905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786E2-C517-CB61-0B5E-B3B4AF121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much do you spend on average per week on Coffee at Starbucks?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51D36-357B-7058-4EAA-33F42C5D8E7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7200" dirty="0"/>
              <a:t>None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D4ED1D-6205-2463-AAFE-864F1B5751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69534" y="2692092"/>
            <a:ext cx="2290706" cy="31242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dirty="0"/>
              <a:t>Under $20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F4F3D722-69DF-B3C8-F880-9CC8151D63C6}"/>
              </a:ext>
            </a:extLst>
          </p:cNvPr>
          <p:cNvSpPr txBox="1">
            <a:spLocks/>
          </p:cNvSpPr>
          <p:nvPr/>
        </p:nvSpPr>
        <p:spPr>
          <a:xfrm>
            <a:off x="9212316" y="2857502"/>
            <a:ext cx="2290706" cy="3124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7200" dirty="0"/>
              <a:t>Over $20</a:t>
            </a:r>
          </a:p>
        </p:txBody>
      </p:sp>
    </p:spTree>
    <p:extLst>
      <p:ext uri="{BB962C8B-B14F-4D97-AF65-F5344CB8AC3E}">
        <p14:creationId xmlns:p14="http://schemas.microsoft.com/office/powerpoint/2010/main" val="12702341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786E2-C517-CB61-0B5E-B3B4AF121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 you have an IRA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51D36-357B-7058-4EAA-33F42C5D8E7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7200" dirty="0"/>
              <a:t>Yes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D4ED1D-6205-2463-AAFE-864F1B5751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69534" y="2692092"/>
            <a:ext cx="2290706" cy="31242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dirty="0"/>
              <a:t>I don’t know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F4F3D722-69DF-B3C8-F880-9CC8151D63C6}"/>
              </a:ext>
            </a:extLst>
          </p:cNvPr>
          <p:cNvSpPr txBox="1">
            <a:spLocks/>
          </p:cNvSpPr>
          <p:nvPr/>
        </p:nvSpPr>
        <p:spPr>
          <a:xfrm>
            <a:off x="9212316" y="2857502"/>
            <a:ext cx="2290706" cy="3124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7200" dirty="0"/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38885224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786E2-C517-CB61-0B5E-B3B4AF121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you get your paycheck, do you put some of your check in savings?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51D36-357B-7058-4EAA-33F42C5D8E7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7200" dirty="0"/>
              <a:t>Yes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D4ED1D-6205-2463-AAFE-864F1B5751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69534" y="2692092"/>
            <a:ext cx="2290706" cy="31242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dirty="0"/>
              <a:t>I don’t have a job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F4F3D722-69DF-B3C8-F880-9CC8151D63C6}"/>
              </a:ext>
            </a:extLst>
          </p:cNvPr>
          <p:cNvSpPr txBox="1">
            <a:spLocks/>
          </p:cNvSpPr>
          <p:nvPr/>
        </p:nvSpPr>
        <p:spPr>
          <a:xfrm>
            <a:off x="9212316" y="2857502"/>
            <a:ext cx="2290706" cy="3124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7200" dirty="0"/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2631531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786E2-C517-CB61-0B5E-B3B4AF121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Do you have a 401K account?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51D36-357B-7058-4EAA-33F42C5D8E7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7200" dirty="0"/>
              <a:t>Yes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D4ED1D-6205-2463-AAFE-864F1B5751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69534" y="2692092"/>
            <a:ext cx="2290706" cy="31242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dirty="0"/>
              <a:t>I don’t Know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F4F3D722-69DF-B3C8-F880-9CC8151D63C6}"/>
              </a:ext>
            </a:extLst>
          </p:cNvPr>
          <p:cNvSpPr txBox="1">
            <a:spLocks/>
          </p:cNvSpPr>
          <p:nvPr/>
        </p:nvSpPr>
        <p:spPr>
          <a:xfrm>
            <a:off x="9212316" y="2857502"/>
            <a:ext cx="2290706" cy="3124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7200" dirty="0"/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5766544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786E2-C517-CB61-0B5E-B3B4AF121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Do you Know what a 401K account is?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51D36-357B-7058-4EAA-33F42C5D8E7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7200" dirty="0"/>
              <a:t>Yes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F4F3D722-69DF-B3C8-F880-9CC8151D63C6}"/>
              </a:ext>
            </a:extLst>
          </p:cNvPr>
          <p:cNvSpPr txBox="1">
            <a:spLocks/>
          </p:cNvSpPr>
          <p:nvPr/>
        </p:nvSpPr>
        <p:spPr>
          <a:xfrm>
            <a:off x="9212316" y="2857502"/>
            <a:ext cx="2290706" cy="3124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7200" dirty="0"/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14244626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786E2-C517-CB61-0B5E-B3B4AF121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you save some money from your check, do you save at least 50% of your check?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51D36-357B-7058-4EAA-33F42C5D8E7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7200" dirty="0"/>
              <a:t>Yes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D4ED1D-6205-2463-AAFE-864F1B5751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69534" y="2692092"/>
            <a:ext cx="2290706" cy="31242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dirty="0"/>
              <a:t>I don’t have a job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F4F3D722-69DF-B3C8-F880-9CC8151D63C6}"/>
              </a:ext>
            </a:extLst>
          </p:cNvPr>
          <p:cNvSpPr txBox="1">
            <a:spLocks/>
          </p:cNvSpPr>
          <p:nvPr/>
        </p:nvSpPr>
        <p:spPr>
          <a:xfrm>
            <a:off x="9212316" y="2857502"/>
            <a:ext cx="2290706" cy="3124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7200" dirty="0"/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14140133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21925-B1BA-444B-D7DE-F159E8824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you won the Billion Dollar Lottery, would you Keep it all yourself, or share it with someone?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00B3D-68F1-7ED7-D36F-BF8EA63163F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975ADA-C402-0F14-51B5-E4C5DA9C8C6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834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D4F9D-5C46-C035-99D2-69D910638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 had Breakfast this morning?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B9BF8-6F9A-CED2-27D9-2D4243796AD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000" dirty="0"/>
              <a:t>Yes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760834-CDC3-F53E-1035-316BD480829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000" dirty="0"/>
              <a:t>No</a:t>
            </a:r>
          </a:p>
        </p:txBody>
      </p:sp>
      <p:sp>
        <p:nvSpPr>
          <p:cNvPr id="5" name="Star: 5 Points 4">
            <a:extLst>
              <a:ext uri="{FF2B5EF4-FFF2-40B4-BE49-F238E27FC236}">
                <a16:creationId xmlns:a16="http://schemas.microsoft.com/office/drawing/2014/main" id="{13F2983C-5AA2-80F7-EE0A-DE6A516564A9}"/>
              </a:ext>
            </a:extLst>
          </p:cNvPr>
          <p:cNvSpPr/>
          <p:nvPr/>
        </p:nvSpPr>
        <p:spPr>
          <a:xfrm>
            <a:off x="5186186" y="4698380"/>
            <a:ext cx="2386361" cy="1906859"/>
          </a:xfrm>
          <a:prstGeom prst="star5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247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3F1BB-4526-F61F-8726-1663E1222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6196" y="1589049"/>
            <a:ext cx="10018713" cy="1752599"/>
          </a:xfrm>
        </p:spPr>
        <p:txBody>
          <a:bodyPr>
            <a:noAutofit/>
          </a:bodyPr>
          <a:lstStyle/>
          <a:p>
            <a:r>
              <a:rPr lang="en-US" sz="4800" dirty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Do you currently have a Job?</a:t>
            </a:r>
            <a:br>
              <a:rPr lang="en-US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E3F414-397E-CC50-E51E-2E324EAC92C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000" dirty="0"/>
              <a:t>Yes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44409D-D9C7-0B8F-C05D-68BC58B197D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000" dirty="0"/>
              <a:t>No</a:t>
            </a:r>
          </a:p>
        </p:txBody>
      </p:sp>
      <p:sp>
        <p:nvSpPr>
          <p:cNvPr id="5" name="Star: 5 Points 4">
            <a:extLst>
              <a:ext uri="{FF2B5EF4-FFF2-40B4-BE49-F238E27FC236}">
                <a16:creationId xmlns:a16="http://schemas.microsoft.com/office/drawing/2014/main" id="{779DEE36-5A50-4981-5335-2335C5F24348}"/>
              </a:ext>
            </a:extLst>
          </p:cNvPr>
          <p:cNvSpPr/>
          <p:nvPr/>
        </p:nvSpPr>
        <p:spPr>
          <a:xfrm>
            <a:off x="5186186" y="4698380"/>
            <a:ext cx="2386361" cy="1906859"/>
          </a:xfrm>
          <a:prstGeom prst="star5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276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3F1BB-4526-F61F-8726-1663E1222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6196" y="1589049"/>
            <a:ext cx="10018713" cy="1752599"/>
          </a:xfrm>
        </p:spPr>
        <p:txBody>
          <a:bodyPr>
            <a:noAutofit/>
          </a:bodyPr>
          <a:lstStyle/>
          <a:p>
            <a:r>
              <a:rPr lang="en-US" sz="4800" dirty="0">
                <a:latin typeface="Helvetica" panose="020B0604020202020204" pitchFamily="34" charset="0"/>
                <a:ea typeface="Times New Roman" panose="02020603050405020304" pitchFamily="18" charset="0"/>
              </a:rPr>
              <a:t>Do y</a:t>
            </a:r>
            <a:r>
              <a:rPr lang="en-US" sz="4800" dirty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ou have a Dog?</a:t>
            </a:r>
            <a:br>
              <a:rPr lang="en-US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E3F414-397E-CC50-E51E-2E324EAC92C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000" dirty="0"/>
              <a:t>Yes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44409D-D9C7-0B8F-C05D-68BC58B197D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000" dirty="0"/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1975738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70415-9821-51A9-800A-E0916CC05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 believe that “Cash is King” and carry or will carry wads of Cash in your wallet/purse?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19D32E-9125-4222-0299-98F3A664244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8000" dirty="0"/>
              <a:t>Yes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E9F702-849D-F4E0-F63E-73C91EC3CDF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8000" dirty="0"/>
              <a:t>No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717381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3F1BB-4526-F61F-8726-1663E1222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6196" y="1589049"/>
            <a:ext cx="10018713" cy="1752599"/>
          </a:xfrm>
        </p:spPr>
        <p:txBody>
          <a:bodyPr>
            <a:noAutofit/>
          </a:bodyPr>
          <a:lstStyle/>
          <a:p>
            <a:r>
              <a:rPr lang="en-US" sz="4800" dirty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Do you have a Bank Account?</a:t>
            </a:r>
            <a:br>
              <a:rPr lang="en-US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E3F414-397E-CC50-E51E-2E324EAC92C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000" dirty="0"/>
              <a:t>Yes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44409D-D9C7-0B8F-C05D-68BC58B197D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000" dirty="0"/>
              <a:t>No</a:t>
            </a:r>
          </a:p>
        </p:txBody>
      </p:sp>
      <p:sp>
        <p:nvSpPr>
          <p:cNvPr id="5" name="Star: 5 Points 4">
            <a:extLst>
              <a:ext uri="{FF2B5EF4-FFF2-40B4-BE49-F238E27FC236}">
                <a16:creationId xmlns:a16="http://schemas.microsoft.com/office/drawing/2014/main" id="{EE346577-F210-5667-CC71-C58F0C5E1BFD}"/>
              </a:ext>
            </a:extLst>
          </p:cNvPr>
          <p:cNvSpPr/>
          <p:nvPr/>
        </p:nvSpPr>
        <p:spPr>
          <a:xfrm>
            <a:off x="5186186" y="4698380"/>
            <a:ext cx="2386361" cy="1906859"/>
          </a:xfrm>
          <a:prstGeom prst="star5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81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3F1BB-4526-F61F-8726-1663E1222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6196" y="1589049"/>
            <a:ext cx="10018713" cy="1752599"/>
          </a:xfrm>
        </p:spPr>
        <p:txBody>
          <a:bodyPr>
            <a:noAutofit/>
          </a:bodyPr>
          <a:lstStyle/>
          <a:p>
            <a:r>
              <a:rPr lang="en-US" sz="4800" dirty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Do you get a message on your phone with your bank account balance?</a:t>
            </a:r>
            <a:br>
              <a:rPr lang="en-US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E3F414-397E-CC50-E51E-2E324EAC92C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000" dirty="0"/>
              <a:t>Yes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44409D-D9C7-0B8F-C05D-68BC58B197D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000" dirty="0"/>
              <a:t>No</a:t>
            </a:r>
          </a:p>
        </p:txBody>
      </p:sp>
      <p:sp>
        <p:nvSpPr>
          <p:cNvPr id="5" name="Star: 5 Points 4">
            <a:extLst>
              <a:ext uri="{FF2B5EF4-FFF2-40B4-BE49-F238E27FC236}">
                <a16:creationId xmlns:a16="http://schemas.microsoft.com/office/drawing/2014/main" id="{D0E358F3-A511-FD2A-4CDF-C09750CC552A}"/>
              </a:ext>
            </a:extLst>
          </p:cNvPr>
          <p:cNvSpPr/>
          <p:nvPr/>
        </p:nvSpPr>
        <p:spPr>
          <a:xfrm>
            <a:off x="5186186" y="4698380"/>
            <a:ext cx="2386361" cy="1906859"/>
          </a:xfrm>
          <a:prstGeom prst="star5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1672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3F1BB-4526-F61F-8726-1663E1222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6196" y="1589049"/>
            <a:ext cx="10018713" cy="1752599"/>
          </a:xfrm>
        </p:spPr>
        <p:txBody>
          <a:bodyPr>
            <a:noAutofit/>
          </a:bodyPr>
          <a:lstStyle/>
          <a:p>
            <a:r>
              <a:rPr lang="en-US" sz="4800" dirty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Do you know what a Passive Income is?</a:t>
            </a:r>
            <a:br>
              <a:rPr lang="en-US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E3F414-397E-CC50-E51E-2E324EAC92C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000" dirty="0"/>
              <a:t>Yes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44409D-D9C7-0B8F-C05D-68BC58B197D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000" dirty="0"/>
              <a:t>No</a:t>
            </a:r>
          </a:p>
        </p:txBody>
      </p:sp>
      <p:sp>
        <p:nvSpPr>
          <p:cNvPr id="5" name="Star: 5 Points 4">
            <a:extLst>
              <a:ext uri="{FF2B5EF4-FFF2-40B4-BE49-F238E27FC236}">
                <a16:creationId xmlns:a16="http://schemas.microsoft.com/office/drawing/2014/main" id="{D0E358F3-A511-FD2A-4CDF-C09750CC552A}"/>
              </a:ext>
            </a:extLst>
          </p:cNvPr>
          <p:cNvSpPr/>
          <p:nvPr/>
        </p:nvSpPr>
        <p:spPr>
          <a:xfrm>
            <a:off x="5186186" y="4698380"/>
            <a:ext cx="2386361" cy="1906859"/>
          </a:xfrm>
          <a:prstGeom prst="star5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9668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3F1BB-4526-F61F-8726-1663E1222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6196" y="1589049"/>
            <a:ext cx="10018713" cy="1752599"/>
          </a:xfrm>
        </p:spPr>
        <p:txBody>
          <a:bodyPr>
            <a:noAutofit/>
          </a:bodyPr>
          <a:lstStyle/>
          <a:p>
            <a:r>
              <a:rPr lang="en-US" sz="4800" dirty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Would yo</a:t>
            </a:r>
            <a:r>
              <a:rPr lang="en-US" sz="4800" dirty="0">
                <a:latin typeface="Helvetica" panose="020B0604020202020204" pitchFamily="34" charset="0"/>
                <a:ea typeface="Times New Roman" panose="02020603050405020304" pitchFamily="18" charset="0"/>
              </a:rPr>
              <a:t>u like a job you love at medium or average salary, or would you rather have a very high paying job you hate</a:t>
            </a:r>
            <a:r>
              <a:rPr lang="en-US" sz="4800" dirty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?</a:t>
            </a:r>
            <a:br>
              <a:rPr lang="en-US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E3F414-397E-CC50-E51E-2E324EAC92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74554" y="3464312"/>
            <a:ext cx="4895055" cy="312420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000" dirty="0"/>
              <a:t>Medium Job I love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44409D-D9C7-0B8F-C05D-68BC58B197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41782" y="3429000"/>
            <a:ext cx="4895056" cy="3124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000" dirty="0"/>
              <a:t>High Pay Job I hate</a:t>
            </a:r>
          </a:p>
        </p:txBody>
      </p:sp>
    </p:spTree>
    <p:extLst>
      <p:ext uri="{BB962C8B-B14F-4D97-AF65-F5344CB8AC3E}">
        <p14:creationId xmlns:p14="http://schemas.microsoft.com/office/powerpoint/2010/main" val="40709568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77</TotalTime>
  <Words>372</Words>
  <Application>Microsoft Office PowerPoint</Application>
  <PresentationFormat>Widescreen</PresentationFormat>
  <Paragraphs>57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Corbel</vt:lpstr>
      <vt:lpstr>Helvetica</vt:lpstr>
      <vt:lpstr>Symbol</vt:lpstr>
      <vt:lpstr>Times New Roman</vt:lpstr>
      <vt:lpstr>Parallax</vt:lpstr>
      <vt:lpstr>This or That</vt:lpstr>
      <vt:lpstr>I had Breakfast this morning?</vt:lpstr>
      <vt:lpstr>Do you currently have a Job?  </vt:lpstr>
      <vt:lpstr>Do you have a Dog?  </vt:lpstr>
      <vt:lpstr>You believe that “Cash is King” and carry or will carry wads of Cash in your wallet/purse?</vt:lpstr>
      <vt:lpstr>Do you have a Bank Account?  </vt:lpstr>
      <vt:lpstr>Do you get a message on your phone with your bank account balance?  </vt:lpstr>
      <vt:lpstr>Do you know what a Passive Income is?  </vt:lpstr>
      <vt:lpstr>Would you like a job you love at medium or average salary, or would you rather have a very high paying job you hate?  </vt:lpstr>
      <vt:lpstr>Do you want to?</vt:lpstr>
      <vt:lpstr>How much do you spend on average per week on Coffee at Starbucks?</vt:lpstr>
      <vt:lpstr>Do you have an IRA</vt:lpstr>
      <vt:lpstr>When you get your paycheck, do you put some of your check in savings?</vt:lpstr>
      <vt:lpstr>Do you have a 401K account?</vt:lpstr>
      <vt:lpstr>Do you Know what a 401K account is?</vt:lpstr>
      <vt:lpstr>If you save some money from your check, do you save at least 50% of your check?</vt:lpstr>
      <vt:lpstr>If you won the Billion Dollar Lottery, would you Keep it all yourself, or share it with someone?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or That</dc:title>
  <dc:creator>Cassie Vetter</dc:creator>
  <cp:lastModifiedBy>Cassie Vetter</cp:lastModifiedBy>
  <cp:revision>10</cp:revision>
  <dcterms:created xsi:type="dcterms:W3CDTF">2023-01-13T16:55:14Z</dcterms:created>
  <dcterms:modified xsi:type="dcterms:W3CDTF">2023-01-13T18:12:56Z</dcterms:modified>
</cp:coreProperties>
</file>